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0B5DBBC-DE97-EAD6-2F0D-D891AA415A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85D0F8B-EFD4-DC61-2DC0-5B117DCD23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6598565-927C-0F37-3B10-2C180F570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80469-6E99-4266-AEA5-2CA0D4D2E7AD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0F7C57A-6596-4DD5-8EF3-E3C75AE9F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A3C220D-6F30-141D-B7C8-069159D42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9FDF9-14BB-4BE7-B6D1-5E077631D9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4623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B40AB14-1111-FDBB-AE99-D9A001076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C57B44B-A172-F831-5F80-39980E9C8A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6AA8DB-EE59-7A04-DF4D-A7F5A6ADF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80469-6E99-4266-AEA5-2CA0D4D2E7AD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44C184F-57CB-3702-B75C-4E186ABA5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AB356BF-6B2D-6D19-CCBD-E5BC089D9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9FDF9-14BB-4BE7-B6D1-5E077631D9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3987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B2813190-7C0C-3894-E224-9ABDF64D13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B5BD081-D8A2-EB83-C9E9-724981CC77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E3C5C1E-E147-81A9-77C1-B99E8061A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80469-6E99-4266-AEA5-2CA0D4D2E7AD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5DE1741-C829-F509-685B-20C5CEA10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26F50AA-B916-B9C5-44EC-9C462B663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9FDF9-14BB-4BE7-B6D1-5E077631D9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785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4FCF491-39FC-5C9A-E6F7-DA754E196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DAEC94B-288D-B976-2735-9B86487DD2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71D1490-B96F-3D94-CB0B-7F80769B5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80469-6E99-4266-AEA5-2CA0D4D2E7AD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4655C42-B384-666E-FE11-451CC1361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02E74A8-5E3D-19E1-8864-1EC882421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9FDF9-14BB-4BE7-B6D1-5E077631D9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5096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6CBAD6F-316F-975A-F7D5-A02793270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E9E597F-E554-00A8-041B-24EF63E444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0BD7FE2-3C1B-AFF8-9D2C-6892044F9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80469-6E99-4266-AEA5-2CA0D4D2E7AD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63207B1-08D2-D97C-E1FC-EAB844064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223807-6836-201A-103F-656D6A4E6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9FDF9-14BB-4BE7-B6D1-5E077631D9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5542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4BD4425-4B3D-228A-6122-3E077AF3C6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64BAEA5-7D86-870B-65DE-DE2D23BAFB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222AC26-963C-C625-FB9D-FAA9917B77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25ACAB1-EB9C-1494-8473-0FA558DA5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80469-6E99-4266-AEA5-2CA0D4D2E7AD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D794925-0744-38C0-4022-5269B0422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772CB3F-A6EC-2651-DFD4-DF5704A7D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9FDF9-14BB-4BE7-B6D1-5E077631D9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2634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9143269-4666-8301-A600-3112C9DC0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0B44085-C7A7-DDB9-4A88-8CE7C0F1B0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7486E07-85D5-AE1B-D19F-70494C648E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991487E-D953-4615-EEA6-F5EFBC58BA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FE27EBAB-666E-5338-8739-ADC1664677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C4CC6EA4-61E6-254A-9C04-CA91EE4ED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80469-6E99-4266-AEA5-2CA0D4D2E7AD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20DDA19D-A0DD-45C6-9E7A-BF33B0D82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19C51B25-55EC-8998-4B25-50B7D3CF5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9FDF9-14BB-4BE7-B6D1-5E077631D9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1941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38D93A-58D2-D356-C117-2CFF447EE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1154364-E250-DAA9-975A-F1315C741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80469-6E99-4266-AEA5-2CA0D4D2E7AD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4E088B0F-730C-1080-C178-68A762E51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8D5747A-ED89-FFD9-1FE8-BB2F84558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9FDF9-14BB-4BE7-B6D1-5E077631D9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7969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1D7E93F9-0ECF-EBFD-338E-162DB8AFA8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80469-6E99-4266-AEA5-2CA0D4D2E7AD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D4B89764-88B6-2DF2-6039-07522401E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8A38502-FDA0-2BE9-F615-56B02A405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9FDF9-14BB-4BE7-B6D1-5E077631D9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7098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88DE112-92CA-8AAA-6316-ABFACE1D6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75A1AEB-7396-78EE-6C12-236956A00E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FE1FBC7-1A83-0ACF-1904-2791D3960D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5E00E5A-CE92-9E25-4477-48B3BA216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80469-6E99-4266-AEA5-2CA0D4D2E7AD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B90A0A3-A792-83BA-4CB9-0915A88FB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609F9F5-D808-39B1-CB5F-3FB76DBBF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9FDF9-14BB-4BE7-B6D1-5E077631D9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2421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1D8A4E1-A5B1-4427-D692-13C004E57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7A12C943-28B2-3E35-D1FA-2F3DE8C851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99BDF5A-8883-905A-3105-2613E224CD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7DD3140-E98A-6C6E-8383-005059FA4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80469-6E99-4266-AEA5-2CA0D4D2E7AD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06F9CD9-9D32-2E29-FC28-B703FA0E6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9A99BCE-D74D-564B-3E5D-56F6F7FA0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9FDF9-14BB-4BE7-B6D1-5E077631D9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060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826B5CDB-5EA4-A0CC-45BD-4A836E47E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4AADC78-B582-2A6D-107E-079108DDEA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2B73262-DEDA-D9DD-0506-2CE85E812E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B80469-6E99-4266-AEA5-2CA0D4D2E7AD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C4BA4A1-DAE5-F549-B6E8-CDAF7B0E39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E1CBB3-7FDD-C9C6-29F2-29171ECA48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19FDF9-14BB-4BE7-B6D1-5E077631D9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6791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893EA705-24CF-D11F-54D5-DFE05C7BCA97}"/>
              </a:ext>
            </a:extLst>
          </p:cNvPr>
          <p:cNvSpPr/>
          <p:nvPr/>
        </p:nvSpPr>
        <p:spPr>
          <a:xfrm>
            <a:off x="0" y="0"/>
            <a:ext cx="12192000" cy="152400"/>
          </a:xfrm>
          <a:prstGeom prst="rect">
            <a:avLst/>
          </a:prstGeom>
          <a:solidFill>
            <a:srgbClr val="1F4E79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FC919E5A-DB89-A65F-3961-B39A151A83D8}"/>
              </a:ext>
            </a:extLst>
          </p:cNvPr>
          <p:cNvSpPr/>
          <p:nvPr/>
        </p:nvSpPr>
        <p:spPr>
          <a:xfrm>
            <a:off x="0" y="6705600"/>
            <a:ext cx="12192000" cy="152400"/>
          </a:xfrm>
          <a:prstGeom prst="rect">
            <a:avLst/>
          </a:prstGeom>
          <a:solidFill>
            <a:srgbClr val="1F4E79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6287CBC3-0DE8-1EDD-FE6F-9B478AC24C15}"/>
              </a:ext>
            </a:extLst>
          </p:cNvPr>
          <p:cNvSpPr txBox="1"/>
          <p:nvPr/>
        </p:nvSpPr>
        <p:spPr>
          <a:xfrm>
            <a:off x="762000" y="2286000"/>
            <a:ext cx="10668000" cy="64633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tr-TR" sz="3600" b="1">
                <a:solidFill>
                  <a:srgbClr val="1F4E79"/>
                </a:solidFill>
                <a:latin typeface="Aptos" panose="020B0004020202020204" pitchFamily="34" charset="0"/>
              </a:rPr>
              <a:t>[ŞİRKET ADI] Sunum Şablonu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A9CC6733-0C8F-7C98-8D43-80A0195A467C}"/>
              </a:ext>
            </a:extLst>
          </p:cNvPr>
          <p:cNvSpPr txBox="1"/>
          <p:nvPr/>
        </p:nvSpPr>
        <p:spPr>
          <a:xfrm>
            <a:off x="762000" y="3302000"/>
            <a:ext cx="10668000" cy="3077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tr-TR" sz="1400">
                <a:solidFill>
                  <a:srgbClr val="595959"/>
                </a:solidFill>
                <a:latin typeface="Aptos" panose="020B0004020202020204" pitchFamily="34" charset="0"/>
              </a:rPr>
              <a:t>Kurumsal renk, yazı ve yerleşim standartları — bu dosyayı şablon olarak kaydedin</a:t>
            </a:r>
          </a:p>
        </p:txBody>
      </p:sp>
    </p:spTree>
    <p:extLst>
      <p:ext uri="{BB962C8B-B14F-4D97-AF65-F5344CB8AC3E}">
        <p14:creationId xmlns:p14="http://schemas.microsoft.com/office/powerpoint/2010/main" val="1717447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1BE4F94F-36FB-E07E-70F3-58C83E7F246E}"/>
              </a:ext>
            </a:extLst>
          </p:cNvPr>
          <p:cNvSpPr txBox="1"/>
          <p:nvPr/>
        </p:nvSpPr>
        <p:spPr>
          <a:xfrm>
            <a:off x="508000" y="304800"/>
            <a:ext cx="11176000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2400" b="1">
                <a:solidFill>
                  <a:srgbClr val="1F4E79"/>
                </a:solidFill>
                <a:latin typeface="Aptos" panose="020B0004020202020204" pitchFamily="34" charset="0"/>
              </a:rPr>
              <a:t>Renk paleti: 1 vurgu + 2 nötr, gerisi yasak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0E441286-F54F-4794-A6F6-D0103020F42F}"/>
              </a:ext>
            </a:extLst>
          </p:cNvPr>
          <p:cNvSpPr/>
          <p:nvPr/>
        </p:nvSpPr>
        <p:spPr>
          <a:xfrm>
            <a:off x="698500" y="1397000"/>
            <a:ext cx="3302000" cy="2159000"/>
          </a:xfrm>
          <a:prstGeom prst="rect">
            <a:avLst/>
          </a:prstGeom>
          <a:solidFill>
            <a:srgbClr val="1F4E79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C89E0AD6-A530-1629-4FEA-1B5766B1FD01}"/>
              </a:ext>
            </a:extLst>
          </p:cNvPr>
          <p:cNvSpPr txBox="1"/>
          <p:nvPr/>
        </p:nvSpPr>
        <p:spPr>
          <a:xfrm>
            <a:off x="876300" y="1651000"/>
            <a:ext cx="2921000" cy="3231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500" b="1">
                <a:solidFill>
                  <a:srgbClr val="FFFFFF"/>
                </a:solidFill>
                <a:latin typeface="Aptos" panose="020B0004020202020204" pitchFamily="34" charset="0"/>
              </a:rPr>
              <a:t>Vurgu — Lacivert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487212AA-EC4C-AF75-88E4-A5CD7D9287C9}"/>
              </a:ext>
            </a:extLst>
          </p:cNvPr>
          <p:cNvSpPr txBox="1"/>
          <p:nvPr/>
        </p:nvSpPr>
        <p:spPr>
          <a:xfrm>
            <a:off x="876300" y="2921000"/>
            <a:ext cx="2921000" cy="27699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200">
                <a:solidFill>
                  <a:srgbClr val="FFFFFF"/>
                </a:solidFill>
                <a:latin typeface="Aptos" panose="020B0004020202020204" pitchFamily="34" charset="0"/>
              </a:rPr>
              <a:t>RGB 31 · 78 · 121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D91FEB40-8D90-717F-FD8A-F7844730967B}"/>
              </a:ext>
            </a:extLst>
          </p:cNvPr>
          <p:cNvSpPr/>
          <p:nvPr/>
        </p:nvSpPr>
        <p:spPr>
          <a:xfrm>
            <a:off x="4445000" y="1397000"/>
            <a:ext cx="3302000" cy="2159000"/>
          </a:xfrm>
          <a:prstGeom prst="rect">
            <a:avLst/>
          </a:prstGeom>
          <a:solidFill>
            <a:srgbClr val="D9D9D9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2A980D0C-FA3E-8C55-8DFE-05298BCE7EF3}"/>
              </a:ext>
            </a:extLst>
          </p:cNvPr>
          <p:cNvSpPr txBox="1"/>
          <p:nvPr/>
        </p:nvSpPr>
        <p:spPr>
          <a:xfrm>
            <a:off x="4622800" y="1651000"/>
            <a:ext cx="2921000" cy="3231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500" b="1">
                <a:solidFill>
                  <a:srgbClr val="000000"/>
                </a:solidFill>
                <a:latin typeface="Aptos" panose="020B0004020202020204" pitchFamily="34" charset="0"/>
              </a:rPr>
              <a:t>Nötr — Açık Gri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39FACF30-F84C-8285-2462-A26D45A047B6}"/>
              </a:ext>
            </a:extLst>
          </p:cNvPr>
          <p:cNvSpPr txBox="1"/>
          <p:nvPr/>
        </p:nvSpPr>
        <p:spPr>
          <a:xfrm>
            <a:off x="4622800" y="2921000"/>
            <a:ext cx="2921000" cy="27699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200">
                <a:solidFill>
                  <a:srgbClr val="000000"/>
                </a:solidFill>
                <a:latin typeface="Aptos" panose="020B0004020202020204" pitchFamily="34" charset="0"/>
              </a:rPr>
              <a:t>RGB 217 · 217 · 217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1E1D30B3-3FB6-059C-C000-F785E5CD1CFE}"/>
              </a:ext>
            </a:extLst>
          </p:cNvPr>
          <p:cNvSpPr/>
          <p:nvPr/>
        </p:nvSpPr>
        <p:spPr>
          <a:xfrm>
            <a:off x="8191500" y="1397000"/>
            <a:ext cx="3302000" cy="2159000"/>
          </a:xfrm>
          <a:prstGeom prst="rect">
            <a:avLst/>
          </a:prstGeom>
          <a:solidFill>
            <a:srgbClr val="595959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6A5FBB3C-2E2E-203B-340E-84154D58FB38}"/>
              </a:ext>
            </a:extLst>
          </p:cNvPr>
          <p:cNvSpPr txBox="1"/>
          <p:nvPr/>
        </p:nvSpPr>
        <p:spPr>
          <a:xfrm>
            <a:off x="8369300" y="1651000"/>
            <a:ext cx="2921000" cy="3231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500" b="1">
                <a:solidFill>
                  <a:srgbClr val="FFFFFF"/>
                </a:solidFill>
                <a:latin typeface="Aptos" panose="020B0004020202020204" pitchFamily="34" charset="0"/>
              </a:rPr>
              <a:t>Metin — Koyu Gri</a:t>
            </a: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923E72A4-CE03-D386-707B-37108DC758A4}"/>
              </a:ext>
            </a:extLst>
          </p:cNvPr>
          <p:cNvSpPr txBox="1"/>
          <p:nvPr/>
        </p:nvSpPr>
        <p:spPr>
          <a:xfrm>
            <a:off x="8369300" y="2921000"/>
            <a:ext cx="2921000" cy="27699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200">
                <a:solidFill>
                  <a:srgbClr val="FFFFFF"/>
                </a:solidFill>
                <a:latin typeface="Aptos" panose="020B0004020202020204" pitchFamily="34" charset="0"/>
              </a:rPr>
              <a:t>RGB 89 · 89 · 89</a:t>
            </a: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8B03EF5F-59F6-81A1-6DDC-397A8E10A70B}"/>
              </a:ext>
            </a:extLst>
          </p:cNvPr>
          <p:cNvSpPr txBox="1"/>
          <p:nvPr/>
        </p:nvSpPr>
        <p:spPr>
          <a:xfrm>
            <a:off x="698500" y="4064000"/>
            <a:ext cx="10795000" cy="3077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400">
                <a:solidFill>
                  <a:srgbClr val="595959"/>
                </a:solidFill>
                <a:latin typeface="Aptos" panose="020B0004020202020204" pitchFamily="34" charset="0"/>
              </a:rPr>
              <a:t>Kural: bir slaytta vurgu rengi en fazla BİR öğede kullanılır. Vurgu her yerdeyse hiçbir yerde değildir.</a:t>
            </a:r>
          </a:p>
        </p:txBody>
      </p:sp>
    </p:spTree>
    <p:extLst>
      <p:ext uri="{BB962C8B-B14F-4D97-AF65-F5344CB8AC3E}">
        <p14:creationId xmlns:p14="http://schemas.microsoft.com/office/powerpoint/2010/main" val="665569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282FBBB1-F799-3D9F-552F-422B4BE91383}"/>
              </a:ext>
            </a:extLst>
          </p:cNvPr>
          <p:cNvSpPr txBox="1"/>
          <p:nvPr/>
        </p:nvSpPr>
        <p:spPr>
          <a:xfrm>
            <a:off x="508000" y="304800"/>
            <a:ext cx="11176000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2400" b="1">
                <a:solidFill>
                  <a:srgbClr val="1F4E79"/>
                </a:solidFill>
                <a:latin typeface="Aptos" panose="020B0004020202020204" pitchFamily="34" charset="0"/>
              </a:rPr>
              <a:t>Tipografi: iki boyut yeter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19FAC68D-EA6B-DFDD-596A-C2C6F5A4A1F4}"/>
              </a:ext>
            </a:extLst>
          </p:cNvPr>
          <p:cNvSpPr txBox="1"/>
          <p:nvPr/>
        </p:nvSpPr>
        <p:spPr>
          <a:xfrm>
            <a:off x="698500" y="1397000"/>
            <a:ext cx="10795000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2400" b="1">
                <a:solidFill>
                  <a:srgbClr val="000000"/>
                </a:solidFill>
                <a:latin typeface="Aptos" panose="020B0004020202020204" pitchFamily="34" charset="0"/>
              </a:rPr>
              <a:t>Başlık — 24 pt kalın, iddia cümlesi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4FE942CB-D090-935F-CE5D-334C31733596}"/>
              </a:ext>
            </a:extLst>
          </p:cNvPr>
          <p:cNvSpPr txBox="1"/>
          <p:nvPr/>
        </p:nvSpPr>
        <p:spPr>
          <a:xfrm>
            <a:off x="698500" y="2286000"/>
            <a:ext cx="10795000" cy="33855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600">
                <a:solidFill>
                  <a:srgbClr val="000000"/>
                </a:solidFill>
                <a:latin typeface="Aptos" panose="020B0004020202020204" pitchFamily="34" charset="0"/>
              </a:rPr>
              <a:t>Gövde — 16 pt normal; slayt başına en fazla 4 madde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43F7C097-3902-8099-F28B-81CDE4A0B45C}"/>
              </a:ext>
            </a:extLst>
          </p:cNvPr>
          <p:cNvSpPr txBox="1"/>
          <p:nvPr/>
        </p:nvSpPr>
        <p:spPr>
          <a:xfrm>
            <a:off x="698500" y="3048000"/>
            <a:ext cx="10795000" cy="26161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100">
                <a:solidFill>
                  <a:srgbClr val="595959"/>
                </a:solidFill>
                <a:latin typeface="Aptos" panose="020B0004020202020204" pitchFamily="34" charset="0"/>
              </a:rPr>
              <a:t>Dipnot/kaynak — 11 pt gri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A99D9ACC-E04B-6A5E-8EAA-01996D85DDC1}"/>
              </a:ext>
            </a:extLst>
          </p:cNvPr>
          <p:cNvSpPr/>
          <p:nvPr/>
        </p:nvSpPr>
        <p:spPr>
          <a:xfrm>
            <a:off x="698500" y="3810000"/>
            <a:ext cx="10795000" cy="25400"/>
          </a:xfrm>
          <a:prstGeom prst="rect">
            <a:avLst/>
          </a:prstGeom>
          <a:solidFill>
            <a:srgbClr val="D9D9D9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B28DF37A-98C1-7164-D2E8-2F1BE0BAB443}"/>
              </a:ext>
            </a:extLst>
          </p:cNvPr>
          <p:cNvSpPr txBox="1"/>
          <p:nvPr/>
        </p:nvSpPr>
        <p:spPr>
          <a:xfrm>
            <a:off x="698500" y="4064000"/>
            <a:ext cx="10795000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400">
                <a:solidFill>
                  <a:srgbClr val="595959"/>
                </a:solidFill>
                <a:latin typeface="Aptos" panose="020B0004020202020204" pitchFamily="34" charset="0"/>
              </a:rPr>
              <a:t>Yasaklar: gölge, kontur, WordArt, italik gövde metni, 3'ten fazla boyut. Yazı tipi: kurumun standart fontu (tema fontu olarak Master'a tanımlanır).</a:t>
            </a:r>
          </a:p>
        </p:txBody>
      </p:sp>
    </p:spTree>
    <p:extLst>
      <p:ext uri="{BB962C8B-B14F-4D97-AF65-F5344CB8AC3E}">
        <p14:creationId xmlns:p14="http://schemas.microsoft.com/office/powerpoint/2010/main" val="1803468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0611EF5A-A61D-88B7-0C1C-D647AB117E1F}"/>
              </a:ext>
            </a:extLst>
          </p:cNvPr>
          <p:cNvSpPr txBox="1"/>
          <p:nvPr/>
        </p:nvSpPr>
        <p:spPr>
          <a:xfrm>
            <a:off x="508000" y="304800"/>
            <a:ext cx="11176000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2400" b="1">
                <a:solidFill>
                  <a:srgbClr val="1F4E79"/>
                </a:solidFill>
                <a:latin typeface="Aptos" panose="020B0004020202020204" pitchFamily="34" charset="0"/>
              </a:rPr>
              <a:t>Izgara: 40 pt kenar boşluğu, 3 kolon düzeni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0BA68C54-DE5E-7296-15F3-B3000FCF44A6}"/>
              </a:ext>
            </a:extLst>
          </p:cNvPr>
          <p:cNvSpPr/>
          <p:nvPr/>
        </p:nvSpPr>
        <p:spPr>
          <a:xfrm>
            <a:off x="508000" y="1270000"/>
            <a:ext cx="3556000" cy="4572000"/>
          </a:xfrm>
          <a:prstGeom prst="rect">
            <a:avLst/>
          </a:prstGeom>
          <a:solidFill>
            <a:srgbClr val="EEF2F5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E8562E58-7D88-F044-AED4-3A8B9BC2B45C}"/>
              </a:ext>
            </a:extLst>
          </p:cNvPr>
          <p:cNvSpPr/>
          <p:nvPr/>
        </p:nvSpPr>
        <p:spPr>
          <a:xfrm>
            <a:off x="4318000" y="1270000"/>
            <a:ext cx="3556000" cy="4572000"/>
          </a:xfrm>
          <a:prstGeom prst="rect">
            <a:avLst/>
          </a:prstGeom>
          <a:solidFill>
            <a:srgbClr val="EEF2F5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74F209C2-86FC-FC12-A323-435190B6C0C1}"/>
              </a:ext>
            </a:extLst>
          </p:cNvPr>
          <p:cNvSpPr/>
          <p:nvPr/>
        </p:nvSpPr>
        <p:spPr>
          <a:xfrm>
            <a:off x="8128000" y="1270000"/>
            <a:ext cx="3556000" cy="4572000"/>
          </a:xfrm>
          <a:prstGeom prst="rect">
            <a:avLst/>
          </a:prstGeom>
          <a:solidFill>
            <a:srgbClr val="EEF2F5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CD193BF6-883C-C94D-95B6-03A3BE500804}"/>
              </a:ext>
            </a:extLst>
          </p:cNvPr>
          <p:cNvSpPr txBox="1"/>
          <p:nvPr/>
        </p:nvSpPr>
        <p:spPr>
          <a:xfrm>
            <a:off x="635000" y="1397000"/>
            <a:ext cx="3302000" cy="29238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300">
                <a:solidFill>
                  <a:srgbClr val="595959"/>
                </a:solidFill>
                <a:latin typeface="Aptos" panose="020B0004020202020204" pitchFamily="34" charset="0"/>
              </a:rPr>
              <a:t>[Kolon 1]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62D9493C-BA7D-5FF2-0E50-C73A87B67D76}"/>
              </a:ext>
            </a:extLst>
          </p:cNvPr>
          <p:cNvSpPr txBox="1"/>
          <p:nvPr/>
        </p:nvSpPr>
        <p:spPr>
          <a:xfrm>
            <a:off x="4445000" y="1397000"/>
            <a:ext cx="3302000" cy="29238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300">
                <a:solidFill>
                  <a:srgbClr val="595959"/>
                </a:solidFill>
                <a:latin typeface="Aptos" panose="020B0004020202020204" pitchFamily="34" charset="0"/>
              </a:rPr>
              <a:t>[Kolon 2]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FB6CF758-1605-9836-7302-430C162628C6}"/>
              </a:ext>
            </a:extLst>
          </p:cNvPr>
          <p:cNvSpPr txBox="1"/>
          <p:nvPr/>
        </p:nvSpPr>
        <p:spPr>
          <a:xfrm>
            <a:off x="8255000" y="1397000"/>
            <a:ext cx="3302000" cy="29238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300">
                <a:solidFill>
                  <a:srgbClr val="595959"/>
                </a:solidFill>
                <a:latin typeface="Aptos" panose="020B0004020202020204" pitchFamily="34" charset="0"/>
              </a:rPr>
              <a:t>[Kolon 3]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43DBC069-93B0-7140-46B7-FAEFEA7F431E}"/>
              </a:ext>
            </a:extLst>
          </p:cNvPr>
          <p:cNvSpPr txBox="1"/>
          <p:nvPr/>
        </p:nvSpPr>
        <p:spPr>
          <a:xfrm>
            <a:off x="508000" y="6096000"/>
            <a:ext cx="11176000" cy="26161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100">
                <a:solidFill>
                  <a:srgbClr val="595959"/>
                </a:solidFill>
                <a:latin typeface="Aptos" panose="020B0004020202020204" pitchFamily="34" charset="0"/>
              </a:rPr>
              <a:t>İçerik bu üç kolonun dışına taşmaz; tek içerik varsa 1+2 birleşir. Başlık her slaytta aynı konumda.</a:t>
            </a:r>
          </a:p>
        </p:txBody>
      </p:sp>
    </p:spTree>
    <p:extLst>
      <p:ext uri="{BB962C8B-B14F-4D97-AF65-F5344CB8AC3E}">
        <p14:creationId xmlns:p14="http://schemas.microsoft.com/office/powerpoint/2010/main" val="859891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46ABFAFE-0D63-74E6-86C0-32E60C13501C}"/>
              </a:ext>
            </a:extLst>
          </p:cNvPr>
          <p:cNvSpPr txBox="1"/>
          <p:nvPr/>
        </p:nvSpPr>
        <p:spPr>
          <a:xfrm>
            <a:off x="508000" y="304800"/>
            <a:ext cx="11176000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2400" b="1">
                <a:solidFill>
                  <a:srgbClr val="1F4E79"/>
                </a:solidFill>
                <a:latin typeface="Aptos" panose="020B0004020202020204" pitchFamily="34" charset="0"/>
              </a:rPr>
              <a:t>[İddia cümleniz — şablonun örnek içerik slaytı]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601C92DD-FCB9-A3FE-0D9C-D239A1145E7E}"/>
              </a:ext>
            </a:extLst>
          </p:cNvPr>
          <p:cNvSpPr/>
          <p:nvPr/>
        </p:nvSpPr>
        <p:spPr>
          <a:xfrm>
            <a:off x="508000" y="1270000"/>
            <a:ext cx="5461000" cy="4318000"/>
          </a:xfrm>
          <a:prstGeom prst="rect">
            <a:avLst/>
          </a:prstGeom>
          <a:solidFill>
            <a:srgbClr val="EEF2F5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84B59CD4-6FA3-37EE-04C2-7EE9FC1108C1}"/>
              </a:ext>
            </a:extLst>
          </p:cNvPr>
          <p:cNvSpPr txBox="1"/>
          <p:nvPr/>
        </p:nvSpPr>
        <p:spPr>
          <a:xfrm>
            <a:off x="698500" y="1460500"/>
            <a:ext cx="5080000" cy="29238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300">
                <a:solidFill>
                  <a:srgbClr val="595959"/>
                </a:solidFill>
                <a:latin typeface="Aptos" panose="020B0004020202020204" pitchFamily="34" charset="0"/>
              </a:rPr>
              <a:t>[Sol blok: grafik/tablo alanı]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801DA552-DA66-158A-E01F-5205AF326B93}"/>
              </a:ext>
            </a:extLst>
          </p:cNvPr>
          <p:cNvSpPr txBox="1"/>
          <p:nvPr/>
        </p:nvSpPr>
        <p:spPr>
          <a:xfrm>
            <a:off x="6350000" y="1397000"/>
            <a:ext cx="5334000" cy="83099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600">
                <a:solidFill>
                  <a:srgbClr val="000000"/>
                </a:solidFill>
                <a:latin typeface="Aptos" panose="020B0004020202020204" pitchFamily="34" charset="0"/>
              </a:rPr>
              <a:t>•  [Ana bulgu]
•  [Destekleyen kanıt]
•  [Sonuç/çıkarım]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36FA62B9-24CC-5400-1951-1B3EEF7C5BD0}"/>
              </a:ext>
            </a:extLst>
          </p:cNvPr>
          <p:cNvSpPr txBox="1"/>
          <p:nvPr/>
        </p:nvSpPr>
        <p:spPr>
          <a:xfrm>
            <a:off x="508000" y="6096000"/>
            <a:ext cx="11176000" cy="26161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100">
                <a:solidFill>
                  <a:srgbClr val="595959"/>
                </a:solidFill>
                <a:latin typeface="Aptos" panose="020B0004020202020204" pitchFamily="34" charset="0"/>
              </a:rPr>
              <a:t>Kaynak: [veri kaynağı]</a:t>
            </a:r>
          </a:p>
        </p:txBody>
      </p:sp>
    </p:spTree>
    <p:extLst>
      <p:ext uri="{BB962C8B-B14F-4D97-AF65-F5344CB8AC3E}">
        <p14:creationId xmlns:p14="http://schemas.microsoft.com/office/powerpoint/2010/main" val="15491003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222</Words>
  <Application>Microsoft Office PowerPoint</Application>
  <PresentationFormat>Özel</PresentationFormat>
  <Paragraphs>24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zen</dc:creator>
  <cp:lastModifiedBy>zen</cp:lastModifiedBy>
  <cp:revision>1</cp:revision>
  <dcterms:created xsi:type="dcterms:W3CDTF">2026-08-17T19:10:51Z</dcterms:created>
  <dcterms:modified xsi:type="dcterms:W3CDTF">2026-08-17T19:10:51Z</dcterms:modified>
</cp:coreProperties>
</file>